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9" r:id="rId3"/>
    <p:sldId id="270" r:id="rId4"/>
    <p:sldId id="260" r:id="rId5"/>
    <p:sldId id="261" r:id="rId6"/>
    <p:sldId id="262" r:id="rId7"/>
    <p:sldId id="265" r:id="rId8"/>
    <p:sldId id="266" r:id="rId9"/>
    <p:sldId id="264" r:id="rId10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8B4232F-6FAB-43C1-936C-943536043F95}" type="datetime1">
              <a:rPr lang="fr-FR" smtClean="0"/>
              <a:t>25/05/2020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42028E8-6472-4303-BED2-74C21458376C}" type="datetime1">
              <a:rPr lang="fr-FR" smtClean="0"/>
              <a:t>25/05/2020</a:t>
            </a:fld>
            <a:endParaRPr lang="en-US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Modifiez les styles du texte du masque</a:t>
            </a:r>
            <a:endParaRPr lang="en-US"/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 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 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7339CDD6-07D9-486D-9477-2F3BD687421E}" type="datetime1">
              <a:rPr lang="fr-FR" smtClean="0"/>
              <a:t>25/05/2020</a:t>
            </a:fld>
            <a:endParaRPr lang="en-US" dirty="0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2BAF83-0870-4ADD-AF32-6F5F332FC83D}" type="datetime1">
              <a:rPr lang="fr-FR" smtClean="0"/>
              <a:t>25/05/2020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fr" dirty="0"/>
              <a:t>Modifiez le style du 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A6F08D-9454-44AA-95AA-8DC511730138}" type="datetime1">
              <a:rPr lang="fr-FR" smtClean="0"/>
              <a:t>25/05/2020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4C5855-D2F6-4325-A90E-B3A89D9E0477}" type="datetime1">
              <a:rPr lang="fr-FR" smtClean="0"/>
              <a:t>25/05/2020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necteur droit 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3A35E060-5CF7-492F-95ED-920DCC5C5460}" type="datetime1">
              <a:rPr lang="fr-FR" smtClean="0"/>
              <a:t>25/05/2020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0959B2-24BA-47FE-BA3B-FFCC89C6DB3A}" type="datetime1">
              <a:rPr lang="fr-FR" smtClean="0"/>
              <a:t>25/05/2020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BF967A-0606-4F57-B0A4-F2761A08CEDD}" type="datetime1">
              <a:rPr lang="fr-FR" smtClean="0"/>
              <a:t>25/05/2020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7BA2F5-2D52-41FD-9148-1E94ACB3823D}" type="datetime1">
              <a:rPr lang="fr-FR" smtClean="0"/>
              <a:t>25/05/2020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C1E471-B154-4158-8D84-427CE57F5088}" type="datetime1">
              <a:rPr lang="fr-FR" smtClean="0"/>
              <a:t>25/05/2020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B17101B6-F1F4-4744-93F9-6A310264A374}" type="datetime1">
              <a:rPr lang="fr-FR" smtClean="0"/>
              <a:t>25/05/2020</a:t>
            </a:fld>
            <a:endParaRPr lang="en-US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 l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" dirty="0"/>
              <a:t>Cliquez sur l’icône pour ajouter une image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47C59215-BDD9-4AEA-A2C8-635D45606F9E}" type="datetime1">
              <a:rPr lang="fr-FR" smtClean="0"/>
              <a:t>25/05/2020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"/>
              <a:t>Modifiez les styles du texte du masque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DC30D81-28F2-4E40-9F3F-4C78BE785701}" type="datetime1">
              <a:rPr lang="fr-FR" smtClean="0"/>
              <a:t>25/05/2020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hyperlink" Target="http://www.franglish.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13.jp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8.jp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contenant un tissu, une table, rouge et couverte&#10;&#10;Description générée automatiquement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Rectangle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 rtlCol="0">
            <a:normAutofit/>
          </a:bodyPr>
          <a:lstStyle/>
          <a:p>
            <a:pPr rtl="0"/>
            <a:r>
              <a:rPr lang="fr-FR" sz="6000" b="1" dirty="0">
                <a:solidFill>
                  <a:schemeClr val="tx1"/>
                </a:solidFill>
              </a:rPr>
              <a:t>GRAMMAR CHALLENGE</a:t>
            </a:r>
            <a:endParaRPr lang="fr" sz="6000" b="1" dirty="0">
              <a:solidFill>
                <a:schemeClr val="tx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 rtlCol="0">
            <a:normAutofit/>
          </a:bodyPr>
          <a:lstStyle/>
          <a:p>
            <a:pPr rtl="0"/>
            <a:r>
              <a:rPr lang="fr-FR" sz="2800" dirty="0">
                <a:solidFill>
                  <a:schemeClr val="tx1"/>
                </a:solidFill>
              </a:rPr>
              <a:t>Correction WS3</a:t>
            </a:r>
            <a:endParaRPr lang="fr" sz="2800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EE85D9-CDFC-4C42-AA42-873FBCE56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C356EF4-ABFE-4CF4-B9E2-9B91D95DF5B8}"/>
              </a:ext>
            </a:extLst>
          </p:cNvPr>
          <p:cNvSpPr txBox="1"/>
          <p:nvPr/>
        </p:nvSpPr>
        <p:spPr>
          <a:xfrm>
            <a:off x="7070652" y="6503600"/>
            <a:ext cx="4678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Mme </a:t>
            </a:r>
            <a:r>
              <a:rPr lang="fr-FR" sz="1200" b="1" dirty="0" err="1">
                <a:solidFill>
                  <a:schemeClr val="bg1"/>
                </a:solidFill>
              </a:rPr>
              <a:t>Tanter</a:t>
            </a:r>
            <a:r>
              <a:rPr lang="fr-FR" sz="1200" b="1" dirty="0">
                <a:solidFill>
                  <a:schemeClr val="bg1"/>
                </a:solidFill>
              </a:rPr>
              <a:t>, Lycée Ste Thérèse, 29000 QUIMPER, </a:t>
            </a:r>
            <a:r>
              <a:rPr lang="fr-FR" sz="1200" b="1" dirty="0" err="1">
                <a:solidFill>
                  <a:schemeClr val="bg1"/>
                </a:solidFill>
              </a:rPr>
              <a:t>ac</a:t>
            </a:r>
            <a:r>
              <a:rPr lang="fr-FR" sz="1200" b="1" dirty="0">
                <a:solidFill>
                  <a:schemeClr val="bg1"/>
                </a:solidFill>
              </a:rPr>
              <a:t>-rennes.</a:t>
            </a: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887"/>
    </mc:Choice>
    <mc:Fallback xmlns="">
      <p:transition spd="slow" advTm="6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3D70E7-A9AF-4B5E-9734-13C3870C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4C5855-D2F6-4325-A90E-B3A89D9E0477}" type="datetime1">
              <a:rPr lang="fr-FR" smtClean="0"/>
              <a:t>25/05/2020</a:t>
            </a:fld>
            <a:endParaRPr lang="en-US"/>
          </a:p>
        </p:txBody>
      </p:sp>
      <p:pic>
        <p:nvPicPr>
          <p:cNvPr id="6" name="Image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B19CEFE-47E9-46CE-A1D2-8996B0FDC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66" y="457200"/>
            <a:ext cx="6469001" cy="5943600"/>
          </a:xfrm>
          <a:prstGeom prst="rect">
            <a:avLst/>
          </a:prstGeom>
        </p:spPr>
      </p:pic>
      <p:sp>
        <p:nvSpPr>
          <p:cNvPr id="7" name="Cœur 6">
            <a:extLst>
              <a:ext uri="{FF2B5EF4-FFF2-40B4-BE49-F238E27FC236}">
                <a16:creationId xmlns:a16="http://schemas.microsoft.com/office/drawing/2014/main" id="{8AE172BF-5622-4BA0-AC1C-BCF91D6D4803}"/>
              </a:ext>
            </a:extLst>
          </p:cNvPr>
          <p:cNvSpPr/>
          <p:nvPr/>
        </p:nvSpPr>
        <p:spPr>
          <a:xfrm>
            <a:off x="993913" y="1298713"/>
            <a:ext cx="721781" cy="53008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1739D7-A3DD-4965-8BC4-2058C5054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4777" y="1547807"/>
            <a:ext cx="743776" cy="53649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6016CD7-E7FA-4F98-B3C8-D95212473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433" y="3958195"/>
            <a:ext cx="743776" cy="536494"/>
          </a:xfrm>
          <a:prstGeom prst="rect">
            <a:avLst/>
          </a:prstGeom>
        </p:spPr>
      </p:pic>
      <p:sp>
        <p:nvSpPr>
          <p:cNvPr id="10" name="Cœur 9">
            <a:extLst>
              <a:ext uri="{FF2B5EF4-FFF2-40B4-BE49-F238E27FC236}">
                <a16:creationId xmlns:a16="http://schemas.microsoft.com/office/drawing/2014/main" id="{E76FF21C-4233-4808-968B-F476FF087631}"/>
              </a:ext>
            </a:extLst>
          </p:cNvPr>
          <p:cNvSpPr/>
          <p:nvPr/>
        </p:nvSpPr>
        <p:spPr>
          <a:xfrm>
            <a:off x="1715694" y="3693151"/>
            <a:ext cx="721781" cy="53008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Cœur 10">
            <a:extLst>
              <a:ext uri="{FF2B5EF4-FFF2-40B4-BE49-F238E27FC236}">
                <a16:creationId xmlns:a16="http://schemas.microsoft.com/office/drawing/2014/main" id="{8E221F5C-9289-4518-AEEA-CBBE92A36236}"/>
              </a:ext>
            </a:extLst>
          </p:cNvPr>
          <p:cNvSpPr/>
          <p:nvPr/>
        </p:nvSpPr>
        <p:spPr>
          <a:xfrm>
            <a:off x="10938899" y="4545738"/>
            <a:ext cx="721781" cy="53008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F18B50-572B-434F-8700-F6BB310A1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3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5"/>
    </mc:Choice>
    <mc:Fallback xmlns="">
      <p:transition spd="slow" advTm="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29347-6165-4370-857D-2BDCAB9F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10058400" cy="1371600"/>
          </a:xfrm>
        </p:spPr>
        <p:txBody>
          <a:bodyPr/>
          <a:lstStyle/>
          <a:p>
            <a:r>
              <a:rPr lang="fr-FR" dirty="0">
                <a:hlinkClick r:id="rId4"/>
              </a:rPr>
              <a:t>http://www.franglish.fr/</a:t>
            </a:r>
            <a:endParaRPr lang="fr-FR" dirty="0"/>
          </a:p>
        </p:txBody>
      </p:sp>
      <p:pic>
        <p:nvPicPr>
          <p:cNvPr id="6" name="Espace réservé du contenu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A7F169A-EEE9-47EA-85E0-8FF88F85C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1" y="1481818"/>
            <a:ext cx="8185914" cy="455322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625F92-5047-4000-8B32-3EAE0C99A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BBD5B5-69AB-464F-9E88-6B8A00F32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9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0"/>
    </mc:Choice>
    <mc:Fallback>
      <p:transition spd="slow" advTm="9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3D70E7-A9AF-4B5E-9734-13C3870C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4261818" cy="365760"/>
          </a:xfrm>
        </p:spPr>
        <p:txBody>
          <a:bodyPr/>
          <a:lstStyle/>
          <a:p>
            <a:pPr rtl="0"/>
            <a:fld id="{964C5855-D2F6-4325-A90E-B3A89D9E0477}" type="datetime1">
              <a:rPr lang="fr-FR" smtClean="0"/>
              <a:t>25/05/2020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820E73-E97E-4684-9685-0FDD3FECCF08}"/>
              </a:ext>
            </a:extLst>
          </p:cNvPr>
          <p:cNvSpPr/>
          <p:nvPr/>
        </p:nvSpPr>
        <p:spPr>
          <a:xfrm>
            <a:off x="520995" y="457200"/>
            <a:ext cx="11206717" cy="5933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51. Where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lives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 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fr-FR" sz="24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live</a:t>
            </a: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(Q= M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VC?)</a:t>
            </a: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52. He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stays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at home last weekend.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stayed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(or: He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stays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 home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next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WE)</a:t>
            </a: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53. He lives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UK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</a:t>
            </a:r>
            <a:r>
              <a:rPr lang="en-GB" sz="2800" b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UK</a:t>
            </a: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54. This is Brian's room and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this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are his games.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these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55. He works a lot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get good results.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get</a:t>
            </a: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56. He drank his first cup of tea when he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</a:t>
            </a:r>
            <a:r>
              <a:rPr lang="en-GB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was</a:t>
            </a:r>
            <a:endParaRPr lang="fr-FR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CBD4D53-2F0F-40B0-8D0C-FB0ADCCE1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894" y="3668233"/>
            <a:ext cx="4261818" cy="1649265"/>
          </a:xfrm>
          <a:prstGeom prst="rect">
            <a:avLst/>
          </a:prstGeom>
        </p:spPr>
      </p:pic>
      <p:pic>
        <p:nvPicPr>
          <p:cNvPr id="1028" name="Picture 4" descr="Union Jack GIFs | Tenor">
            <a:extLst>
              <a:ext uri="{FF2B5EF4-FFF2-40B4-BE49-F238E27FC236}">
                <a16:creationId xmlns:a16="http://schemas.microsoft.com/office/drawing/2014/main" id="{FFA270BB-24D5-412F-8338-981233CE33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372" y="611151"/>
            <a:ext cx="27622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78A99C-0970-40E3-BBA4-03C975A39D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722"/>
    </mc:Choice>
    <mc:Fallback xmlns="">
      <p:transition spd="slow" advTm="168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3D70E7-A9AF-4B5E-9734-13C3870C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4C5855-D2F6-4325-A90E-B3A89D9E0477}" type="datetime1">
              <a:rPr lang="fr-FR" smtClean="0"/>
              <a:t>25/05/2020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96A498-DA77-474E-B5F0-0C6ABA419EC9}"/>
              </a:ext>
            </a:extLst>
          </p:cNvPr>
          <p:cNvSpPr/>
          <p:nvPr/>
        </p:nvSpPr>
        <p:spPr>
          <a:xfrm>
            <a:off x="506819" y="470846"/>
            <a:ext cx="11242158" cy="4682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57. He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will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if he could. But he can't so he won’t.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</a:t>
            </a: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would</a:t>
            </a:r>
            <a:endParaRPr lang="fr-FR" sz="2400" b="1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58. Brian is often late for school as he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 waking up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 8 every morning.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</a:t>
            </a: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wakes</a:t>
            </a:r>
            <a:endParaRPr lang="fr-FR" sz="2400" b="1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59. He met his sweetheart when he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primary school in 2005.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</a:t>
            </a: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was</a:t>
            </a:r>
            <a:endParaRPr lang="fr-FR" sz="2400" b="1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60. He really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love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fast food!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</a:t>
            </a: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loves</a:t>
            </a:r>
            <a:endParaRPr lang="fr-FR" sz="2400" b="1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61. He wants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become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teacher later.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</a:t>
            </a: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become</a:t>
            </a:r>
            <a:endParaRPr lang="fr-FR" sz="1600" b="1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6CA2D12-7A28-4484-B75A-8B7F13FB2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52" y="3174397"/>
            <a:ext cx="1140379" cy="993233"/>
          </a:xfrm>
          <a:prstGeom prst="rect">
            <a:avLst/>
          </a:prstGeom>
        </p:spPr>
      </p:pic>
      <p:pic>
        <p:nvPicPr>
          <p:cNvPr id="8" name="Image 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519C357-0C05-4C57-9B14-16E08E3D46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967" y="3771187"/>
            <a:ext cx="6202179" cy="301727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75C32D6-22FC-463B-9DE0-F33D7A5578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17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811"/>
    </mc:Choice>
    <mc:Fallback xmlns="">
      <p:transition spd="slow" advTm="253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3D70E7-A9AF-4B5E-9734-13C3870C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4C5855-D2F6-4325-A90E-B3A89D9E0477}" type="datetime1">
              <a:rPr lang="fr-FR" smtClean="0"/>
              <a:t>25/05/2020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AA0578-5D65-4A4E-A639-DBA57A47C20F}"/>
              </a:ext>
            </a:extLst>
          </p:cNvPr>
          <p:cNvSpPr/>
          <p:nvPr/>
        </p:nvSpPr>
        <p:spPr>
          <a:xfrm>
            <a:off x="411126" y="384437"/>
            <a:ext cx="10986976" cy="5406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62. </a:t>
            </a:r>
            <a:r>
              <a:rPr lang="en-GB" sz="28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Wich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is worse? School or homework?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fr-FR" sz="24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63.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who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book is this?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Whose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64. His first name is Brian, his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nickname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is MILLER.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surname / family name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65. He has met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of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people in his life.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</a:t>
            </a:r>
            <a:r>
              <a:rPr lang="en-GB" sz="2800" b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lot of / Ø lot</a:t>
            </a:r>
            <a:r>
              <a:rPr lang="en-GB" sz="2800" b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66. He doesn't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look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television anymore.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watch</a:t>
            </a:r>
            <a:endParaRPr lang="fr-FR" sz="16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28D23F-3A56-4F8B-8F6D-96421448B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41" y="384437"/>
            <a:ext cx="1457030" cy="1701030"/>
          </a:xfrm>
          <a:prstGeom prst="rect">
            <a:avLst/>
          </a:prstGeom>
        </p:spPr>
      </p:pic>
      <p:pic>
        <p:nvPicPr>
          <p:cNvPr id="7" name="Image 6" descr="Une image contenant boîte, dessin&#10;&#10;Description générée automatiquement">
            <a:extLst>
              <a:ext uri="{FF2B5EF4-FFF2-40B4-BE49-F238E27FC236}">
                <a16:creationId xmlns:a16="http://schemas.microsoft.com/office/drawing/2014/main" id="{1839A455-3671-475A-8AFD-7611EB798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824" y="374902"/>
            <a:ext cx="3067050" cy="1676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741EC4-CBC7-4D0E-89A6-3CE0F249E8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68" y="3097276"/>
            <a:ext cx="5373506" cy="270330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A05E5B2-726D-4D9F-8CFA-E695D17C15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557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16"/>
    </mc:Choice>
    <mc:Fallback xmlns="">
      <p:transition spd="slow" advTm="124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3D70E7-A9AF-4B5E-9734-13C3870C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4C5855-D2F6-4325-A90E-B3A89D9E0477}" type="datetime1">
              <a:rPr lang="fr-FR" smtClean="0"/>
              <a:t>25/05/2020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3586B7-1ED8-4029-A6DB-2CCC9ECABCBB}"/>
              </a:ext>
            </a:extLst>
          </p:cNvPr>
          <p:cNvSpPr/>
          <p:nvPr/>
        </p:nvSpPr>
        <p:spPr>
          <a:xfrm>
            <a:off x="437707" y="818630"/>
            <a:ext cx="11316586" cy="5670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67. He has always been </a:t>
            </a:r>
            <a:r>
              <a:rPr lang="en-GB" sz="28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successfull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successful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68. According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Brian, football is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best of games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According </a:t>
            </a:r>
            <a:r>
              <a:rPr lang="en-GB" sz="2800" b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the best game ever.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69. Brian's father is away on a business trip, he's not here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actually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currently/presently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70. This problem can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easy be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solved.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can </a:t>
            </a:r>
            <a:r>
              <a:rPr lang="en-GB" sz="2800" b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8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easily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solved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71. Brian is a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blue-eye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teenager with short hair.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</a:t>
            </a: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blue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-ey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(or: B is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blue-eyed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short-haired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boy)</a:t>
            </a:r>
            <a:endParaRPr lang="fr-F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Empty basket and basket full of apples | Free Vector">
            <a:extLst>
              <a:ext uri="{FF2B5EF4-FFF2-40B4-BE49-F238E27FC236}">
                <a16:creationId xmlns:a16="http://schemas.microsoft.com/office/drawing/2014/main" id="{3DE9A7B1-D7C1-410C-B975-73851B7C9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993">
            <a:off x="8990218" y="648587"/>
            <a:ext cx="2376905" cy="151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C26A24-871A-49EC-A9A6-B15AE38C2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314" y="3901908"/>
            <a:ext cx="4021964" cy="195663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B3018CE-F86F-4ECA-8B94-F6F41ACDDC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4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345"/>
    </mc:Choice>
    <mc:Fallback xmlns="">
      <p:transition spd="slow" advTm="149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3D70E7-A9AF-4B5E-9734-13C3870C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4C5855-D2F6-4325-A90E-B3A89D9E0477}" type="datetime1">
              <a:rPr lang="fr-FR" smtClean="0"/>
              <a:t>25/05/2020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8F98EF-0FFA-4C7C-AAF7-8A84D6351850}"/>
              </a:ext>
            </a:extLst>
          </p:cNvPr>
          <p:cNvSpPr/>
          <p:nvPr/>
        </p:nvSpPr>
        <p:spPr>
          <a:xfrm>
            <a:off x="464287" y="521986"/>
            <a:ext cx="11252792" cy="54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72.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 has advantages and </a:t>
            </a:r>
            <a:r>
              <a:rPr lang="en-GB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inconvenients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we must weigh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up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the pros and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drawbacks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weigh the pros and cons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73. Brian is afraid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spiders; he is not very proud of that...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afraid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74. His sister acts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her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mother.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like his mother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75. Only £5 for a concert? That's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low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!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heap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!</a:t>
            </a:r>
            <a:endParaRPr lang="fr-F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 descr="Une image contenant couteau, table&#10;&#10;Description générée automatiquement">
            <a:extLst>
              <a:ext uri="{FF2B5EF4-FFF2-40B4-BE49-F238E27FC236}">
                <a16:creationId xmlns:a16="http://schemas.microsoft.com/office/drawing/2014/main" id="{36632817-5C0A-4E10-908D-1E08E0F20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63" y="2899997"/>
            <a:ext cx="5801506" cy="1730619"/>
          </a:xfrm>
          <a:prstGeom prst="rect">
            <a:avLst/>
          </a:prstGeom>
        </p:spPr>
      </p:pic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F35C7599-DCA6-4CD6-92F5-7432F3811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64" y="3535241"/>
            <a:ext cx="1495425" cy="10953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1A9846D-0D0D-401D-8630-5839AD8A0F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0" y="3939209"/>
            <a:ext cx="1352550" cy="1143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2BEBB5-DE4F-4EB6-85E4-BB52F82D90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031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70"/>
    </mc:Choice>
    <mc:Fallback xmlns="">
      <p:transition spd="slow" advTm="126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3D70E7-A9AF-4B5E-9734-13C3870C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4C5855-D2F6-4325-A90E-B3A89D9E0477}" type="datetime1">
              <a:rPr lang="fr-FR" smtClean="0"/>
              <a:t>25/05/2020</a:t>
            </a:fld>
            <a:endParaRPr lang="en-US"/>
          </a:p>
        </p:txBody>
      </p:sp>
      <p:pic>
        <p:nvPicPr>
          <p:cNvPr id="3" name="Image 2" descr="Une image contenant câble, alimentation&#10;&#10;Description générée automatiquement">
            <a:extLst>
              <a:ext uri="{FF2B5EF4-FFF2-40B4-BE49-F238E27FC236}">
                <a16:creationId xmlns:a16="http://schemas.microsoft.com/office/drawing/2014/main" id="{60760357-EA2C-4142-9524-D54802419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" y="0"/>
            <a:ext cx="12111258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BAF356-B327-4A8E-8B76-0121F765B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9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4"/>
    </mc:Choice>
    <mc:Fallback xmlns="">
      <p:transition spd="slow" advTm="5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7.6|16.9|6.1|15.3|4.7|80.8|1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7.4|14.9|6.4|1.9|22.4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.4|3|19.8|3.7|54.3|21.8|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5.5|10.2|42|18.8|7.3|4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27.6|15.8|5.2|8.6|12.2|40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767_TF56410444" id="{2E871065-7464-49D5-B17F-06A336FD9FDE}" vid="{DE927AE8-FEC3-49A6-8258-101EFE0971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{5608269A-03AB-4F23-BFD7-00A5A9F17424}tf56410444</Template>
  <TotalTime>0</TotalTime>
  <Words>429</Words>
  <Application>Microsoft Office PowerPoint</Application>
  <PresentationFormat>Grand écran</PresentationFormat>
  <Paragraphs>72</Paragraphs>
  <Slides>9</Slides>
  <Notes>0</Notes>
  <HiddenSlides>0</HiddenSlides>
  <MMClips>9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Avenir Next LT Pro</vt:lpstr>
      <vt:lpstr>Avenir Next LT Pro Light</vt:lpstr>
      <vt:lpstr>Calibri</vt:lpstr>
      <vt:lpstr>Garamond</vt:lpstr>
      <vt:lpstr>SavonVTI</vt:lpstr>
      <vt:lpstr>GRAMMAR CHALLENGE</vt:lpstr>
      <vt:lpstr>Présentation PowerPoint</vt:lpstr>
      <vt:lpstr>http://www.franglish.fr/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2020-05-20T12:33:36Z</dcterms:created>
  <dcterms:modified xsi:type="dcterms:W3CDTF">2020-05-25T08:50:51Z</dcterms:modified>
</cp:coreProperties>
</file>