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71" r:id="rId5"/>
    <p:sldId id="272" r:id="rId6"/>
    <p:sldId id="273" r:id="rId7"/>
    <p:sldId id="277" r:id="rId8"/>
    <p:sldId id="274" r:id="rId9"/>
    <p:sldId id="275" r:id="rId10"/>
    <p:sldId id="278" r:id="rId11"/>
    <p:sldId id="27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hyperlink" Target="http://www.franglish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9.mp3"/><Relationship Id="rId7" Type="http://schemas.openxmlformats.org/officeDocument/2006/relationships/image" Target="../media/image13.jpeg"/><Relationship Id="rId2" Type="http://schemas.microsoft.com/office/2007/relationships/media" Target="../media/media9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0.m4a"/><Relationship Id="rId10" Type="http://schemas.openxmlformats.org/officeDocument/2006/relationships/image" Target="../media/image15.jpg"/><Relationship Id="rId4" Type="http://schemas.microsoft.com/office/2007/relationships/media" Target="../media/media10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768A9-48D8-4798-93D7-81F3DD18C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958" y="1350335"/>
            <a:ext cx="8757167" cy="3035396"/>
          </a:xfrm>
        </p:spPr>
        <p:txBody>
          <a:bodyPr>
            <a:normAutofit/>
          </a:bodyPr>
          <a:lstStyle/>
          <a:p>
            <a:r>
              <a:rPr lang="fr-FR" sz="7200" b="1" dirty="0"/>
              <a:t>GRAMMAR CHALLENGE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D97820-0E81-499C-9256-44C67ACBD5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5400" cap="none" dirty="0"/>
              <a:t>correction of WS 7</a:t>
            </a:r>
            <a:endParaRPr lang="fr-FR" sz="3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36A8F1-CC47-4460-B880-65674BD8C702}"/>
              </a:ext>
            </a:extLst>
          </p:cNvPr>
          <p:cNvSpPr txBox="1"/>
          <p:nvPr/>
        </p:nvSpPr>
        <p:spPr>
          <a:xfrm>
            <a:off x="6151807" y="6525788"/>
            <a:ext cx="4657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Mme </a:t>
            </a:r>
            <a:r>
              <a:rPr lang="fr-FR" sz="1200" b="1" dirty="0" err="1"/>
              <a:t>Tanter</a:t>
            </a:r>
            <a:r>
              <a:rPr lang="fr-FR" sz="1200" b="1" dirty="0"/>
              <a:t>, Lycée Ste Thérèse, 29000 QUIMPER, </a:t>
            </a:r>
            <a:r>
              <a:rPr lang="fr-FR" sz="1200" b="1" dirty="0" err="1"/>
              <a:t>ac</a:t>
            </a:r>
            <a:r>
              <a:rPr lang="fr-FR" sz="1200" b="1" dirty="0"/>
              <a:t>-rennes.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7D3065-3A33-4D9E-8984-0D8B36BAD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7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1"/>
    </mc:Choice>
    <mc:Fallback>
      <p:transition spd="slow" advTm="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164C93-01A4-4453-B87D-EEA5DA8D8F48}"/>
              </a:ext>
            </a:extLst>
          </p:cNvPr>
          <p:cNvSpPr/>
          <p:nvPr/>
        </p:nvSpPr>
        <p:spPr>
          <a:xfrm>
            <a:off x="745474" y="691832"/>
            <a:ext cx="10436645" cy="5077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174. It's time he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goes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bed.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preterit modal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valeur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d’irréel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present)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</a:t>
            </a:r>
            <a:endParaRPr lang="fr-F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175. He can't drive a car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 is 18.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 is 18/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 is 18/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unless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 is 18.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9D8A69A-B42C-4711-A5A5-33427D22C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935" y="1855271"/>
            <a:ext cx="7846129" cy="265293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13923B2-0B53-436F-8CB9-2C11D45EBE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67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38"/>
    </mc:Choice>
    <mc:Fallback>
      <p:transition spd="slow" advTm="15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limentation, fruit&#10;&#10;Description générée automatiquement">
            <a:extLst>
              <a:ext uri="{FF2B5EF4-FFF2-40B4-BE49-F238E27FC236}">
                <a16:creationId xmlns:a16="http://schemas.microsoft.com/office/drawing/2014/main" id="{77F90AFD-AB9F-4221-92F8-508D3F74D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435" y="1074951"/>
            <a:ext cx="6980275" cy="41881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7C9EDC-A69E-48E2-BE8F-3BD2E66F1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2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7"/>
    </mc:Choice>
    <mc:Fallback>
      <p:transition spd="slow" advTm="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C79C916-C927-473B-8D62-182F75424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66" y="442809"/>
            <a:ext cx="5972382" cy="597238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85DF85-4C8B-4954-818D-2A1605130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613" y="3239183"/>
            <a:ext cx="2024395" cy="25179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0E0B10-0310-464C-A71B-90E4A749A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6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1"/>
    </mc:Choice>
    <mc:Fallback>
      <p:transition spd="slow" advTm="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9347-6165-4370-857D-2BDCAB9F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371600"/>
          </a:xfrm>
        </p:spPr>
        <p:txBody>
          <a:bodyPr/>
          <a:lstStyle/>
          <a:p>
            <a:r>
              <a:rPr lang="fr-FR" dirty="0">
                <a:hlinkClick r:id="rId4"/>
              </a:rPr>
              <a:t>http://www.franglish.fr/</a:t>
            </a:r>
            <a:endParaRPr lang="fr-FR" dirty="0"/>
          </a:p>
        </p:txBody>
      </p:sp>
      <p:pic>
        <p:nvPicPr>
          <p:cNvPr id="6" name="Espace réservé du contenu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A7F169A-EEE9-47EA-85E0-8FF88F85C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1" y="1481818"/>
            <a:ext cx="8185914" cy="4553222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099D03-AE3C-4129-8F27-FA8F27CD7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9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5"/>
    </mc:Choice>
    <mc:Fallback>
      <p:transition spd="slow" advTm="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F4056F-3775-4273-BE9A-C781AEFCBC99}"/>
              </a:ext>
            </a:extLst>
          </p:cNvPr>
          <p:cNvSpPr/>
          <p:nvPr/>
        </p:nvSpPr>
        <p:spPr>
          <a:xfrm>
            <a:off x="1" y="119298"/>
            <a:ext cx="12397562" cy="5277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151.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bought </a:t>
            </a:r>
            <a:r>
              <a:rPr lang="en-GB" sz="24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Harry Potter last book.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It's the most recent one and the best one too.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the last Harry Potter book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≠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Harry Potter’s last book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152. </a:t>
            </a:r>
            <a:r>
              <a:rPr lang="en-GB" sz="24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is Jenny?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has long dark hair and green eyes.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Jenny like?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she look like?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153. Brian is the </a:t>
            </a:r>
            <a:r>
              <a:rPr lang="en-GB" sz="24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lonely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boy in school who can speak 3 languages. He must feel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alone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the only boy                                                                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must feel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lonely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(= sad feeling)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154. He always </a:t>
            </a:r>
            <a:r>
              <a:rPr lang="en-GB" sz="24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same mistakes.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a mistake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155. He's so funny. He always </a:t>
            </a:r>
            <a:r>
              <a:rPr lang="en-GB" sz="24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 laugh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He always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 laugh.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D528926-97B4-46AC-87B4-9D2A3F608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12435"/>
            <a:ext cx="5915025" cy="34385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68E65B-4AA4-4788-89F3-D352DA2D7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012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248"/>
    </mc:Choice>
    <mc:Fallback>
      <p:transition spd="slow" advTm="143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A9CE1F-B44C-49A8-B7AA-5EA55393AB53}"/>
              </a:ext>
            </a:extLst>
          </p:cNvPr>
          <p:cNvSpPr/>
          <p:nvPr/>
        </p:nvSpPr>
        <p:spPr>
          <a:xfrm>
            <a:off x="166576" y="330600"/>
            <a:ext cx="11646195" cy="5801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156. His father always says :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'Make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right thing!’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right thing (</a:t>
            </a:r>
            <a:r>
              <a:rPr lang="en-GB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do </a:t>
            </a:r>
            <a:r>
              <a:rPr lang="en-GB" sz="28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sth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157. Brian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lacks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his friends when he can't be with them.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misses  </a:t>
            </a:r>
            <a:r>
              <a:rPr lang="en-GB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8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lack of</a:t>
            </a:r>
            <a:r>
              <a:rPr lang="en-GB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absence of </a:t>
            </a:r>
            <a:r>
              <a:rPr lang="en-GB" sz="28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sth</a:t>
            </a:r>
            <a:r>
              <a:rPr lang="en-GB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GB" sz="28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miss </a:t>
            </a:r>
            <a:r>
              <a:rPr lang="en-GB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sad feeling)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158. He won again; he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to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 so proud.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He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deduction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159. He does</a:t>
            </a:r>
            <a:r>
              <a:rPr lang="en-GB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n't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ride to school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more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He walks now.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anymore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160. He does</a:t>
            </a:r>
            <a:r>
              <a:rPr lang="en-GB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n't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need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help with Maths.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</a:t>
            </a:r>
            <a:r>
              <a:rPr lang="en-GB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</a:t>
            </a:r>
            <a:endParaRPr lang="fr-FR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E360EF4-292A-48DC-BC76-F2E831A34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175" y="342587"/>
            <a:ext cx="8083826" cy="373639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C11E6B-A1A0-4302-A254-E615326CB0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7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82"/>
    </mc:Choice>
    <mc:Fallback>
      <p:transition spd="slow" advTm="132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E0429C-AF80-435C-A38E-AC0230188B80}"/>
              </a:ext>
            </a:extLst>
          </p:cNvPr>
          <p:cNvSpPr/>
          <p:nvPr/>
        </p:nvSpPr>
        <p:spPr>
          <a:xfrm>
            <a:off x="512136" y="397407"/>
            <a:ext cx="11316586" cy="580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161. He has</a:t>
            </a:r>
            <a:r>
              <a:rPr lang="en-GB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n't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decided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still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it's too early.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162. He has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friends on his Facebook.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163. His friends? Some are boys, the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girls.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the others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164. You have to be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 to order a drink in a pub.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over 18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6856F23-1996-46B7-8898-CD172AC26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9829">
            <a:off x="8658336" y="4341438"/>
            <a:ext cx="3327780" cy="21580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26B101-1256-4264-9E0D-BED5B6BCFE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75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73"/>
    </mc:Choice>
    <mc:Fallback>
      <p:transition spd="slow" advTm="8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BA0F22-DC1C-4FED-8369-8479DFE0B4B9}"/>
              </a:ext>
            </a:extLst>
          </p:cNvPr>
          <p:cNvSpPr/>
          <p:nvPr/>
        </p:nvSpPr>
        <p:spPr>
          <a:xfrm>
            <a:off x="561890" y="206498"/>
            <a:ext cx="5651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165. If he </a:t>
            </a:r>
            <a:r>
              <a:rPr lang="en-GB" sz="24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knew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he would never have come.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978F5B9-45FD-447E-8B79-F679FDEFC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260" y="754766"/>
            <a:ext cx="8920297" cy="37186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124932-9607-4AB9-8EC5-400D985AFAE1}"/>
              </a:ext>
            </a:extLst>
          </p:cNvPr>
          <p:cNvSpPr txBox="1"/>
          <p:nvPr/>
        </p:nvSpPr>
        <p:spPr>
          <a:xfrm>
            <a:off x="1698502" y="5035337"/>
            <a:ext cx="8767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u="sng" dirty="0"/>
              <a:t>PAST</a:t>
            </a:r>
            <a:r>
              <a:rPr lang="fr-FR" sz="2400" dirty="0"/>
              <a:t>: If </a:t>
            </a:r>
            <a:r>
              <a:rPr lang="fr-FR" sz="2400" dirty="0" err="1"/>
              <a:t>he</a:t>
            </a:r>
            <a:r>
              <a:rPr lang="fr-FR" sz="2400" dirty="0"/>
              <a:t> </a:t>
            </a:r>
            <a:r>
              <a:rPr lang="fr-FR" sz="2400" b="1" u="sng" dirty="0" err="1">
                <a:solidFill>
                  <a:srgbClr val="FF0000"/>
                </a:solidFill>
              </a:rPr>
              <a:t>had</a:t>
            </a:r>
            <a:r>
              <a:rPr lang="fr-FR" sz="2400" b="1" u="sng" dirty="0">
                <a:solidFill>
                  <a:srgbClr val="FF0000"/>
                </a:solidFill>
              </a:rPr>
              <a:t> </a:t>
            </a:r>
            <a:r>
              <a:rPr lang="fr-FR" sz="2400" b="1" u="sng" dirty="0" err="1">
                <a:solidFill>
                  <a:srgbClr val="FF0000"/>
                </a:solidFill>
              </a:rPr>
              <a:t>known</a:t>
            </a:r>
            <a:r>
              <a:rPr lang="fr-FR" sz="2400" dirty="0"/>
              <a:t>, </a:t>
            </a:r>
            <a:r>
              <a:rPr lang="fr-FR" sz="2400" dirty="0" err="1"/>
              <a:t>he</a:t>
            </a:r>
            <a:r>
              <a:rPr lang="fr-FR" sz="2400" dirty="0"/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would</a:t>
            </a:r>
            <a:r>
              <a:rPr lang="fr-FR" sz="2400" dirty="0"/>
              <a:t> </a:t>
            </a:r>
            <a:r>
              <a:rPr lang="fr-FR" sz="2400" u="sng" dirty="0" err="1"/>
              <a:t>never</a:t>
            </a:r>
            <a:r>
              <a:rPr lang="fr-FR" sz="2400" dirty="0"/>
              <a:t> </a:t>
            </a:r>
            <a:r>
              <a:rPr lang="fr-FR" sz="2400" b="1" dirty="0">
                <a:solidFill>
                  <a:srgbClr val="FF0000"/>
                </a:solidFill>
              </a:rPr>
              <a:t>have come</a:t>
            </a:r>
            <a:r>
              <a:rPr lang="fr-FR" sz="2400" dirty="0"/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A3B06C-BF88-456C-81A3-CE7EC694402C}"/>
              </a:ext>
            </a:extLst>
          </p:cNvPr>
          <p:cNvSpPr txBox="1"/>
          <p:nvPr/>
        </p:nvSpPr>
        <p:spPr>
          <a:xfrm>
            <a:off x="1698502" y="4327451"/>
            <a:ext cx="7718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u="sng" dirty="0"/>
              <a:t>PRESENT</a:t>
            </a:r>
            <a:r>
              <a:rPr lang="fr-FR" dirty="0"/>
              <a:t>: </a:t>
            </a:r>
            <a:r>
              <a:rPr lang="fr-FR" sz="2400" dirty="0"/>
              <a:t>If </a:t>
            </a:r>
            <a:r>
              <a:rPr lang="fr-FR" sz="2400" dirty="0" err="1"/>
              <a:t>he</a:t>
            </a:r>
            <a:r>
              <a:rPr lang="fr-FR" sz="2400" dirty="0"/>
              <a:t> </a:t>
            </a:r>
            <a:r>
              <a:rPr lang="fr-FR" sz="2400" dirty="0" err="1"/>
              <a:t>knew</a:t>
            </a:r>
            <a:r>
              <a:rPr lang="fr-FR" sz="2400" dirty="0"/>
              <a:t>, </a:t>
            </a:r>
            <a:r>
              <a:rPr lang="fr-FR" sz="2400" dirty="0" err="1"/>
              <a:t>he</a:t>
            </a:r>
            <a:r>
              <a:rPr lang="fr-FR" sz="2400" dirty="0"/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would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u="sng" dirty="0" err="1"/>
              <a:t>never</a:t>
            </a:r>
            <a:r>
              <a:rPr lang="fr-FR" sz="2400" b="1" dirty="0">
                <a:solidFill>
                  <a:srgbClr val="FF0000"/>
                </a:solidFill>
              </a:rPr>
              <a:t> come</a:t>
            </a:r>
            <a:r>
              <a:rPr lang="fr-FR" sz="2400" dirty="0"/>
              <a:t>.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D645D0B-0006-4947-A1D9-FE3B065D554D}"/>
              </a:ext>
            </a:extLst>
          </p:cNvPr>
          <p:cNvSpPr txBox="1"/>
          <p:nvPr/>
        </p:nvSpPr>
        <p:spPr>
          <a:xfrm>
            <a:off x="1698502" y="5743223"/>
            <a:ext cx="609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u="sng" dirty="0"/>
              <a:t>FUTURE</a:t>
            </a:r>
            <a:r>
              <a:rPr lang="fr-FR" sz="2400" dirty="0"/>
              <a:t>: If </a:t>
            </a:r>
            <a:r>
              <a:rPr lang="fr-FR" sz="2400" dirty="0" err="1"/>
              <a:t>he</a:t>
            </a:r>
            <a:r>
              <a:rPr lang="fr-FR" sz="2400" dirty="0"/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knows</a:t>
            </a:r>
            <a:r>
              <a:rPr lang="fr-FR" sz="2400" dirty="0"/>
              <a:t>, </a:t>
            </a:r>
            <a:r>
              <a:rPr lang="fr-FR" sz="2400" dirty="0" err="1"/>
              <a:t>he</a:t>
            </a:r>
            <a:r>
              <a:rPr lang="fr-FR" sz="2400" dirty="0"/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will</a:t>
            </a:r>
            <a:r>
              <a:rPr lang="fr-FR" sz="2400" dirty="0"/>
              <a:t> </a:t>
            </a:r>
            <a:r>
              <a:rPr lang="fr-FR" sz="2400" u="sng" dirty="0" err="1"/>
              <a:t>never</a:t>
            </a:r>
            <a:r>
              <a:rPr lang="fr-FR" sz="2400" dirty="0"/>
              <a:t> </a:t>
            </a:r>
            <a:r>
              <a:rPr lang="fr-FR" sz="2400" b="1" dirty="0">
                <a:solidFill>
                  <a:srgbClr val="FF0000"/>
                </a:solidFill>
              </a:rPr>
              <a:t>come</a:t>
            </a:r>
            <a:r>
              <a:rPr lang="fr-FR" sz="2400" dirty="0"/>
              <a:t>.</a:t>
            </a:r>
            <a:endParaRPr lang="fr-F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DA731A-CBAD-4827-8B9D-2E50A65B59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98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826"/>
    </mc:Choice>
    <mc:Fallback>
      <p:transition spd="slow" advTm="190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92E965-E33F-4937-A551-913D14B1E176}"/>
              </a:ext>
            </a:extLst>
          </p:cNvPr>
          <p:cNvSpPr/>
          <p:nvPr/>
        </p:nvSpPr>
        <p:spPr>
          <a:xfrm>
            <a:off x="262269" y="353214"/>
            <a:ext cx="11646196" cy="6625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166. He will marry </a:t>
            </a:r>
            <a:r>
              <a:rPr lang="en-GB" sz="2800" dirty="0">
                <a:solidFill>
                  <a:schemeClr val="bg2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his girlfriend one day ...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en-GB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marry Ø </a:t>
            </a:r>
            <a:r>
              <a:rPr lang="en-GB" sz="28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sb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167. Brian </a:t>
            </a:r>
            <a:r>
              <a:rPr lang="en-GB" sz="2800" dirty="0">
                <a:solidFill>
                  <a:schemeClr val="bg2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remembers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 of my cousin Peter.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reminds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 of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</a:t>
            </a:r>
            <a:r>
              <a:rPr lang="en-GB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to remember: SE rappeler/ to remind </a:t>
            </a:r>
            <a:r>
              <a:rPr lang="en-GB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sb</a:t>
            </a:r>
            <a:r>
              <a:rPr lang="en-GB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GB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sth</a:t>
            </a:r>
            <a:r>
              <a:rPr lang="en-GB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rappeler </a:t>
            </a:r>
            <a:r>
              <a:rPr lang="en-GB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qqch</a:t>
            </a:r>
            <a:r>
              <a:rPr lang="en-GB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</a:t>
            </a:r>
            <a:r>
              <a:rPr lang="en-GB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qqn</a:t>
            </a:r>
            <a:r>
              <a:rPr lang="en-GB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168. </a:t>
            </a:r>
            <a:r>
              <a:rPr lang="en-GB" sz="2800" dirty="0">
                <a:solidFill>
                  <a:schemeClr val="bg2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Somebody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perfect, are they?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Nobody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169. Brian spends his time playing and </a:t>
            </a:r>
            <a:r>
              <a:rPr lang="en-GB" sz="2800" dirty="0">
                <a:solidFill>
                  <a:schemeClr val="bg2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dispensing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money on games.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spending </a:t>
            </a:r>
            <a:r>
              <a:rPr lang="en-GB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(to spend money/time)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170. He's not a baby anymore </a:t>
            </a:r>
            <a:r>
              <a:rPr lang="en-GB" sz="28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yet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GB" sz="2800" dirty="0">
                <a:solidFill>
                  <a:schemeClr val="bg2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longer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drinks hot milk before bed.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still</a:t>
            </a:r>
            <a:endParaRPr lang="fr-FR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journal de bord | novembre 2009 | 08">
            <a:extLst>
              <a:ext uri="{FF2B5EF4-FFF2-40B4-BE49-F238E27FC236}">
                <a16:creationId xmlns:a16="http://schemas.microsoft.com/office/drawing/2014/main" id="{B08C0F04-1412-4A96-B00C-D636ECF1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611">
            <a:off x="8047573" y="392998"/>
            <a:ext cx="3827145" cy="22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E1EBB2-F76C-46E4-9CA2-B42DE0832A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88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51"/>
    </mc:Choice>
    <mc:Fallback>
      <p:transition spd="slow" advTm="11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9D2494-ED15-462B-B4DA-9F1F41734F96}"/>
              </a:ext>
            </a:extLst>
          </p:cNvPr>
          <p:cNvSpPr/>
          <p:nvPr/>
        </p:nvSpPr>
        <p:spPr>
          <a:xfrm>
            <a:off x="0" y="287079"/>
            <a:ext cx="11759609" cy="4550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171. He stopped work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taking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short break.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to have </a:t>
            </a:r>
          </a:p>
          <a:p>
            <a:pPr>
              <a:lnSpc>
                <a:spcPct val="107000"/>
              </a:lnSpc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(</a:t>
            </a:r>
            <a:r>
              <a:rPr lang="en-GB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have a break= have a pause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172.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shower or a bath? It's hard </a:t>
            </a:r>
            <a:r>
              <a:rPr lang="en-GB" sz="2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take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decision.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Shall I have… ?                                 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173. Brian thinks charities are right to help the </a:t>
            </a:r>
            <a:r>
              <a:rPr lang="en-GB" sz="2800" dirty="0" err="1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poors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homeless.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the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poor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Rich New Yorkers didn't want to pay for the Statue of Liberty">
            <a:extLst>
              <a:ext uri="{FF2B5EF4-FFF2-40B4-BE49-F238E27FC236}">
                <a16:creationId xmlns:a16="http://schemas.microsoft.com/office/drawing/2014/main" id="{0DDB2DC8-0695-4331-838A-CD1F1C30F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12" y="4487511"/>
            <a:ext cx="1389422" cy="20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BD47FB-995C-407D-8348-1CD4248FD509}"/>
              </a:ext>
            </a:extLst>
          </p:cNvPr>
          <p:cNvSpPr txBox="1"/>
          <p:nvPr/>
        </p:nvSpPr>
        <p:spPr>
          <a:xfrm>
            <a:off x="3902148" y="4774590"/>
            <a:ext cx="6156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Give me your </a:t>
            </a:r>
            <a:r>
              <a:rPr lang="en-US" b="1" i="1" u="sng" dirty="0"/>
              <a:t>tired</a:t>
            </a:r>
            <a:r>
              <a:rPr lang="en-US" i="1" dirty="0"/>
              <a:t>, your </a:t>
            </a:r>
            <a:r>
              <a:rPr lang="en-US" b="1" i="1" u="sng" dirty="0"/>
              <a:t>poor</a:t>
            </a:r>
            <a:r>
              <a:rPr lang="en-US" i="1" dirty="0"/>
              <a:t>,</a:t>
            </a:r>
            <a:br>
              <a:rPr lang="en-US" i="1" dirty="0"/>
            </a:br>
            <a:r>
              <a:rPr lang="en-US" i="1" dirty="0"/>
              <a:t>Your huddled masses yearning to breathe free,</a:t>
            </a:r>
            <a:br>
              <a:rPr lang="en-US" i="1" dirty="0"/>
            </a:br>
            <a:r>
              <a:rPr lang="en-US" i="1" dirty="0"/>
              <a:t>The wretched refuse of your teeming shore.</a:t>
            </a:r>
            <a:br>
              <a:rPr lang="en-US" i="1" dirty="0"/>
            </a:br>
            <a:r>
              <a:rPr lang="en-US" i="1" dirty="0"/>
              <a:t>Send these, the </a:t>
            </a:r>
            <a:r>
              <a:rPr lang="en-US" b="1" i="1" u="sng" dirty="0"/>
              <a:t>homeless</a:t>
            </a:r>
            <a:r>
              <a:rPr lang="en-US" i="1" dirty="0"/>
              <a:t>, tempest-</a:t>
            </a:r>
            <a:r>
              <a:rPr lang="en-US" i="1" dirty="0" err="1"/>
              <a:t>tost</a:t>
            </a:r>
            <a:r>
              <a:rPr lang="en-US" i="1" dirty="0"/>
              <a:t> to me,</a:t>
            </a:r>
            <a:br>
              <a:rPr lang="en-US" i="1" dirty="0"/>
            </a:br>
            <a:r>
              <a:rPr lang="en-US" i="1" dirty="0"/>
              <a:t>I lift my lamp beside the golden door!"</a:t>
            </a:r>
            <a:r>
              <a:rPr lang="en-US" i="1" baseline="30000" dirty="0"/>
              <a:t>[</a:t>
            </a:r>
          </a:p>
          <a:p>
            <a:r>
              <a:rPr lang="en-US" baseline="30000" dirty="0"/>
              <a:t>                                           </a:t>
            </a:r>
          </a:p>
          <a:p>
            <a:r>
              <a:rPr lang="en-US" baseline="30000" dirty="0"/>
              <a:t>                                                                          The New Colossus, 1883, Emma Lazarus</a:t>
            </a:r>
            <a:endParaRPr lang="fr-FR" dirty="0"/>
          </a:p>
        </p:txBody>
      </p:sp>
      <p:pic>
        <p:nvPicPr>
          <p:cNvPr id="5" name="Image 4" descr="Une image contenant signe, arrêt, dessin, alimentation&#10;&#10;Description générée automatiquement">
            <a:extLst>
              <a:ext uri="{FF2B5EF4-FFF2-40B4-BE49-F238E27FC236}">
                <a16:creationId xmlns:a16="http://schemas.microsoft.com/office/drawing/2014/main" id="{3B393342-2353-4518-9C10-B1C3FDE68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85204">
            <a:off x="6921870" y="172202"/>
            <a:ext cx="1883581" cy="1103047"/>
          </a:xfrm>
          <a:prstGeom prst="rect">
            <a:avLst/>
          </a:prstGeom>
        </p:spPr>
      </p:pic>
      <p:pic>
        <p:nvPicPr>
          <p:cNvPr id="6" name="give me your tired">
            <a:hlinkClick r:id="" action="ppaction://media"/>
            <a:extLst>
              <a:ext uri="{FF2B5EF4-FFF2-40B4-BE49-F238E27FC236}">
                <a16:creationId xmlns:a16="http://schemas.microsoft.com/office/drawing/2014/main" id="{036F3002-E3A0-4810-91EE-73B1ACB31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20176" y="4710861"/>
            <a:ext cx="609600" cy="609600"/>
          </a:xfrm>
          <a:prstGeom prst="rect">
            <a:avLst/>
          </a:prstGeom>
        </p:spPr>
      </p:pic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183771A-90D2-4395-BF39-80557958F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8874" y="0"/>
            <a:ext cx="4983126" cy="2619834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9986EE0-782C-4205-89F2-6A54CF7FD881}"/>
              </a:ext>
            </a:extLst>
          </p:cNvPr>
          <p:cNvCxnSpPr/>
          <p:nvPr/>
        </p:nvCxnSpPr>
        <p:spPr>
          <a:xfrm flipH="1">
            <a:off x="2955851" y="5146158"/>
            <a:ext cx="946297" cy="297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C1400F9-3DE9-4ECB-9041-5014F4991B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086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15"/>
    </mc:Choice>
    <mc:Fallback>
      <p:transition spd="slow" advTm="170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09206" objId="6"/>
        <p14:stopEvt time="164533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7.1|19.1|15.3|11.2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7.6|40.7|16|11|3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2.6|13.2|41.5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19.1|23.3|1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5.4|3.2|18.2|15.9|13.8|2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5.1|18.7|17.7|36.9|12.4|2.6|6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9.1|2.1|117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{7DA82384-6B7F-4C46-B541-D0AE00609670}tf03457452</Template>
  <TotalTime>195</TotalTime>
  <Words>641</Words>
  <Application>Microsoft Office PowerPoint</Application>
  <PresentationFormat>Grand écran</PresentationFormat>
  <Paragraphs>86</Paragraphs>
  <Slides>11</Slides>
  <Notes>0</Notes>
  <HiddenSlides>0</HiddenSlides>
  <MMClips>12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Céleste</vt:lpstr>
      <vt:lpstr>GRAMMAR CHALLENGE</vt:lpstr>
      <vt:lpstr>Présentation PowerPoint</vt:lpstr>
      <vt:lpstr>http://www.franglish.fr/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GRAMMAR CHALLENGE</dc:title>
  <dc:creator>Arnaud</dc:creator>
  <cp:lastModifiedBy>Arnaud</cp:lastModifiedBy>
  <cp:revision>21</cp:revision>
  <dcterms:created xsi:type="dcterms:W3CDTF">2020-05-31T16:30:20Z</dcterms:created>
  <dcterms:modified xsi:type="dcterms:W3CDTF">2020-06-01T15:23:51Z</dcterms:modified>
</cp:coreProperties>
</file>