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9"/>
  </p:notesMasterIdLst>
  <p:sldIdLst>
    <p:sldId id="256" r:id="rId2"/>
    <p:sldId id="362" r:id="rId3"/>
    <p:sldId id="367" r:id="rId4"/>
    <p:sldId id="374" r:id="rId5"/>
    <p:sldId id="373" r:id="rId6"/>
    <p:sldId id="372" r:id="rId7"/>
    <p:sldId id="389" r:id="rId8"/>
    <p:sldId id="388" r:id="rId9"/>
    <p:sldId id="387" r:id="rId10"/>
    <p:sldId id="386" r:id="rId11"/>
    <p:sldId id="385" r:id="rId12"/>
    <p:sldId id="384" r:id="rId13"/>
    <p:sldId id="383" r:id="rId14"/>
    <p:sldId id="382" r:id="rId15"/>
    <p:sldId id="381" r:id="rId16"/>
    <p:sldId id="380" r:id="rId17"/>
    <p:sldId id="379" r:id="rId18"/>
    <p:sldId id="378" r:id="rId19"/>
    <p:sldId id="377" r:id="rId20"/>
    <p:sldId id="376" r:id="rId21"/>
    <p:sldId id="375" r:id="rId22"/>
    <p:sldId id="371" r:id="rId23"/>
    <p:sldId id="370" r:id="rId24"/>
    <p:sldId id="369" r:id="rId25"/>
    <p:sldId id="368" r:id="rId26"/>
    <p:sldId id="403" r:id="rId27"/>
    <p:sldId id="402" r:id="rId28"/>
    <p:sldId id="401" r:id="rId29"/>
    <p:sldId id="400" r:id="rId30"/>
    <p:sldId id="399" r:id="rId31"/>
    <p:sldId id="398" r:id="rId32"/>
    <p:sldId id="397" r:id="rId33"/>
    <p:sldId id="396" r:id="rId34"/>
    <p:sldId id="395" r:id="rId35"/>
    <p:sldId id="394" r:id="rId36"/>
    <p:sldId id="393" r:id="rId37"/>
    <p:sldId id="392" r:id="rId38"/>
    <p:sldId id="413" r:id="rId39"/>
    <p:sldId id="412" r:id="rId40"/>
    <p:sldId id="411" r:id="rId41"/>
    <p:sldId id="410" r:id="rId42"/>
    <p:sldId id="409" r:id="rId43"/>
    <p:sldId id="408" r:id="rId44"/>
    <p:sldId id="407" r:id="rId45"/>
    <p:sldId id="406" r:id="rId46"/>
    <p:sldId id="405" r:id="rId47"/>
    <p:sldId id="404" r:id="rId48"/>
    <p:sldId id="391" r:id="rId49"/>
    <p:sldId id="419" r:id="rId50"/>
    <p:sldId id="418" r:id="rId51"/>
    <p:sldId id="417" r:id="rId52"/>
    <p:sldId id="416" r:id="rId53"/>
    <p:sldId id="415" r:id="rId54"/>
    <p:sldId id="414" r:id="rId55"/>
    <p:sldId id="422" r:id="rId56"/>
    <p:sldId id="421" r:id="rId57"/>
    <p:sldId id="361" r:id="rId5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4C9E-2B87-467C-87EC-9F65E0F94C90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87C9F-DF15-48FE-B0AD-D4BF23A626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7582-560D-4E28-9FC0-2333FC7DD47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5474-9C10-47B3-8B63-761EA5E8EF7F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8D84-080D-4B99-BD62-51B3DF66710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320B-53C6-42C4-8E68-8E67EEA6BD7D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2B0-C76A-4240-9381-CB478829AFB3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F08-F128-4307-96E4-AD8DD943AE80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75B-57A0-4BD1-8FC0-FA755F8FF648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86B4-BB10-4743-B430-553EEBC06DF9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67B-3A54-4191-9E8B-6B7FCD987E54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5831-7B23-4227-BEC8-284FDA2CF46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377F-F83D-4E26-B233-90C7CA86C115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A067-AAE3-46A8-97EE-7B2185C3E9B4}" type="datetime1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8499-2C47-44D9-9E1E-5C84C1A6A9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glish.fr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   LITERATURE GLOSSARY</a:t>
            </a:r>
            <a:br>
              <a:rPr lang="fr-FR" sz="6000" b="1" dirty="0" smtClean="0">
                <a:solidFill>
                  <a:srgbClr val="FFFF00"/>
                </a:solidFill>
              </a:rPr>
            </a:br>
            <a:r>
              <a:rPr lang="fr-FR" sz="6000" b="1" dirty="0" err="1" smtClean="0">
                <a:solidFill>
                  <a:srgbClr val="FFFF00"/>
                </a:solidFill>
              </a:rPr>
              <a:t>Level</a:t>
            </a:r>
            <a:r>
              <a:rPr lang="fr-FR" sz="6000" b="1" dirty="0" smtClean="0">
                <a:solidFill>
                  <a:srgbClr val="FFFF00"/>
                </a:solidFill>
              </a:rPr>
              <a:t> 1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143932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6000" dirty="0" err="1" smtClean="0">
                <a:solidFill>
                  <a:srgbClr val="00B0F0"/>
                </a:solidFill>
              </a:rPr>
              <a:t>Guess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smtClean="0">
                <a:solidFill>
                  <a:srgbClr val="00B0F0"/>
                </a:solidFill>
              </a:rPr>
              <a:t>the 54 </a:t>
            </a:r>
            <a:r>
              <a:rPr lang="fr-FR" sz="6000" dirty="0" err="1" smtClean="0">
                <a:solidFill>
                  <a:srgbClr val="00B0F0"/>
                </a:solidFill>
              </a:rPr>
              <a:t>words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by </a:t>
            </a:r>
            <a:r>
              <a:rPr lang="fr-FR" sz="6000" dirty="0" err="1" smtClean="0">
                <a:solidFill>
                  <a:srgbClr val="00B0F0"/>
                </a:solidFill>
              </a:rPr>
              <a:t>using</a:t>
            </a:r>
            <a:r>
              <a:rPr lang="fr-FR" sz="6000" dirty="0" smtClean="0">
                <a:solidFill>
                  <a:srgbClr val="00B0F0"/>
                </a:solidFill>
              </a:rPr>
              <a:t> the  </a:t>
            </a:r>
            <a:r>
              <a:rPr lang="fr-FR" sz="6000" dirty="0" err="1" smtClean="0">
                <a:solidFill>
                  <a:srgbClr val="00B0F0"/>
                </a:solidFill>
              </a:rPr>
              <a:t>definitions</a:t>
            </a:r>
            <a:endParaRPr lang="fr-FR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RELATIONSHIP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between two people or groups it is the way in which they feel and behave towards each other, the way in which they are connected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r _ _ _ _ _ _ _ _ _ _ p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rɪ</a:t>
            </a:r>
            <a:r>
              <a:rPr lang="fr-FR" sz="4000" dirty="0" smtClean="0"/>
              <a:t> '</a:t>
            </a:r>
            <a:r>
              <a:rPr lang="fr-FR" sz="4000" dirty="0" err="1" smtClean="0"/>
              <a:t>leɪʃnʃɪp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SHORT STORY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written story about imaginary events that is only a few pages long. A prose narrative of shorter length than the novel, it concentrates on a single theme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t   s _ _ _ y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ʃɔ</a:t>
            </a:r>
            <a:r>
              <a:rPr lang="fr-FR" sz="4000" dirty="0" smtClean="0"/>
              <a:t>ːt   '</a:t>
            </a:r>
            <a:r>
              <a:rPr lang="fr-FR" sz="4000" dirty="0" err="1" smtClean="0"/>
              <a:t>stɔ</a:t>
            </a:r>
            <a:r>
              <a:rPr lang="fr-FR" sz="4000" dirty="0" smtClean="0"/>
              <a:t>ː</a:t>
            </a:r>
            <a:r>
              <a:rPr lang="fr-FR" sz="4000" dirty="0" err="1" smtClean="0"/>
              <a:t>rɪ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SUMMARY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brief account giving the main points of something; a brief statement covering the substance or main points (digest; abridgment; compendium)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_ y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sʌmərɪ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TITLE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distinctive name of a work of art, musical, or literary composition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t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taɪtl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ATMOSPHERE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prevailing tone or mood of a novel, symphony, painting or other work of art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a _ _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ætməsfɪə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CARICATURE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verbal description which exaggerates or distorts, for comic effect, a person‘s distinctive physical features or personality traits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c _ _ _ _ _ _ _ _ e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kærɪkətʃʊə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EXTRACT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small part or passage from a book or piece of writing that is printed or published separately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e _ _ _ _ _ t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smtClean="0"/>
              <a:t>'</a:t>
            </a:r>
            <a:r>
              <a:rPr lang="fr-FR" sz="4000" dirty="0" err="1" smtClean="0"/>
              <a:t>e</a:t>
            </a:r>
            <a:r>
              <a:rPr lang="fr-FR" sz="4000" dirty="0" err="1" smtClean="0"/>
              <a:t>k</a:t>
            </a:r>
            <a:r>
              <a:rPr lang="fr-FR" sz="4000" dirty="0" smtClean="0"/>
              <a:t> </a:t>
            </a:r>
            <a:r>
              <a:rPr lang="fr-FR" sz="4000" dirty="0" err="1" smtClean="0"/>
              <a:t>strækt</a:t>
            </a:r>
            <a:r>
              <a:rPr lang="fr-FR" sz="4000" dirty="0" smtClean="0"/>
              <a:t> 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GENRE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type, kind, category of writing that a literary or artistic work falls under: short story, novel, essay, epic, poem, drama, etc.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g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ʒɑ</a:t>
            </a:r>
            <a:r>
              <a:rPr lang="fr-FR" sz="4000" dirty="0" smtClean="0"/>
              <a:t>ː</a:t>
            </a:r>
            <a:r>
              <a:rPr lang="fr-FR" sz="4000" dirty="0" err="1" smtClean="0"/>
              <a:t>nrə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LEGEND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popular story handed down from earlier times whose truth has not been ascertained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l _ _ _ _ d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ledʒənd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NARRATOR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person who tells a story or gives an account of something. The voice who "tells" the story in a work ; not to be mistaken for the author or writer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n _ _ _ _ _ _ r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nə</a:t>
            </a:r>
            <a:r>
              <a:rPr lang="fr-FR" sz="4000" dirty="0" smtClean="0"/>
              <a:t> '</a:t>
            </a:r>
            <a:r>
              <a:rPr lang="fr-FR" sz="4000" dirty="0" err="1" smtClean="0"/>
              <a:t>reɪtə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   RULES OF THE GAME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429684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2800" dirty="0" smtClean="0">
                <a:solidFill>
                  <a:srgbClr val="00B0F0"/>
                </a:solidFill>
              </a:rPr>
              <a:t>Diviser le groupe en 2 pour former 2 équipes</a:t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/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>Chaque équipe joue à tour de rôle</a:t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/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>1 mot trouvé sans aide = 3 points / avec aide = 1 point</a:t>
            </a:r>
          </a:p>
          <a:p>
            <a:r>
              <a:rPr lang="fr-FR" sz="2800" dirty="0" smtClean="0">
                <a:solidFill>
                  <a:srgbClr val="00B0F0"/>
                </a:solidFill>
              </a:rPr>
              <a:t/>
            </a:r>
            <a:br>
              <a:rPr lang="fr-FR" sz="2800" dirty="0" smtClean="0">
                <a:solidFill>
                  <a:srgbClr val="00B0F0"/>
                </a:solidFill>
              </a:rPr>
            </a:br>
            <a:r>
              <a:rPr lang="fr-FR" sz="2800" dirty="0" smtClean="0">
                <a:solidFill>
                  <a:srgbClr val="00B0F0"/>
                </a:solidFill>
              </a:rPr>
              <a:t>Le mot proposé est incorrect: le point va à l’autre équipe</a:t>
            </a:r>
            <a:br>
              <a:rPr lang="fr-FR" sz="2800" dirty="0" smtClean="0">
                <a:solidFill>
                  <a:srgbClr val="00B0F0"/>
                </a:solidFill>
              </a:rPr>
            </a:br>
            <a:endParaRPr lang="fr-F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PASSAGE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section of a book, speech, or piece of music that you are considering separately from the rest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p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pæsɪdʒ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PROTAGONIST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main character in a drama, novel, or story, around whom the action centers. A person who plays a leading or active part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p _ _ _ _ _ _ _ _ _ t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prə</a:t>
            </a:r>
            <a:r>
              <a:rPr lang="fr-FR" sz="4000" dirty="0" smtClean="0"/>
              <a:t> '</a:t>
            </a:r>
            <a:r>
              <a:rPr lang="fr-FR" sz="4000" dirty="0" err="1" smtClean="0"/>
              <a:t>tægənɪst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RHYME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word that is identical to another in its terminal sound. A verse or piece of poetry having corresponding sounds at the ends of the lines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r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raɪm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STANZA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group of lines forming a unit in a poem ; one of the parts into which a poem is divided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a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stænzə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SURNAME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name that you share with other members of your family. It is your last name and not your first name or nickname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_ e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's3ː</a:t>
            </a:r>
            <a:r>
              <a:rPr lang="fr-FR" sz="4000" dirty="0" err="1" smtClean="0"/>
              <a:t>neɪm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TOPIC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particular subject or theme that you discuss or write about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(subject, point, question, issue 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t _ _ _ c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tɒpɪk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AUTHOR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flesh and blood person who composes a book, article, or other written work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a _ _ _ _ r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'ɔː</a:t>
            </a:r>
            <a:r>
              <a:rPr lang="el-GR" sz="4000" dirty="0" smtClean="0"/>
              <a:t>θ</a:t>
            </a:r>
            <a:r>
              <a:rPr lang="fr-FR" sz="4000" dirty="0" smtClean="0"/>
              <a:t>əʳ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CHARACTER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person represented in a play, film, story. It can be dynamic, static, flat, round, main, major, minor, principal, etc.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c _ _ _ _ _ _ _ r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kærəktə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HERO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man, who has done something brave, new, or good, and who is therefore greatly admired by a lot of people. A person distinguished by exceptional courage, nobility, fortitude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h _ _ o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'</a:t>
            </a:r>
            <a:r>
              <a:rPr lang="fr-FR" sz="4000" dirty="0" err="1" smtClean="0"/>
              <a:t>hɪərəʊ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LITERATURE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written material such as poetry, novels, essays. Works of imagination characterized by excellence of style and expression and by themes of general or enduring interest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l _ _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lɪtrətʃə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AIM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Intention, the purpose for which you do it or the result that it is intended to achieve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a _ m 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eɪm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NOVEL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long written story about imaginary people and events. An extended work in prose, either fictitious or partly so, dealing with character, action, thought, etc, especially in the form of a story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n _ _ _ l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nɒvl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PLAY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piece of writing which is performed in a theatre, on the radio, or on television. A dramatic composition written for performance by actors on a stage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p_ _ y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pleɪ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QUOTATION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sentence or phrase taken from a book, poem, or play, which is repeated by someone else to illustrate succinctly or support a point or an argument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q _ _ _ _ _ _ _ n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kwəʊ</a:t>
            </a:r>
            <a:r>
              <a:rPr lang="fr-FR" sz="4000" dirty="0" smtClean="0"/>
              <a:t> '</a:t>
            </a:r>
            <a:r>
              <a:rPr lang="fr-FR" sz="4000" dirty="0" err="1" smtClean="0"/>
              <a:t>teɪʃn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RHYTHM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term used to refer to the recurrence of stressed and unstressed sounds in poetry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r  _ _ _ _ m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rɪðəm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STEREOTYPE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conventional and oversimplified opinion or belief about a person or group of people who may share similar characteristics. It is often based on religious, social, or racial prejudices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sterɪətaɪp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SUSPENSE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feeling of tension, anxiety, or excitement resulting from uncertainty about what will happen next in a story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_ _ e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sə</a:t>
            </a:r>
            <a:r>
              <a:rPr lang="fr-FR" sz="4000" dirty="0" smtClean="0"/>
              <a:t> '</a:t>
            </a:r>
            <a:r>
              <a:rPr lang="fr-FR" sz="4000" dirty="0" err="1" smtClean="0"/>
              <a:t>spens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BACKGROUND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person's social class, education, training, or experience. The social, historical, or technical circumstances that help to explain something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b _ _ _ _ _ _ _ _ d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bækgraʊnd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COMPARISON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5720" y="2428868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examination designed to expose similarities between two things. </a:t>
            </a:r>
            <a:r>
              <a:rPr lang="en-US" sz="4000" dirty="0" smtClean="0">
                <a:solidFill>
                  <a:srgbClr val="00B0F0"/>
                </a:solidFill>
              </a:rPr>
              <a:t>You say that one thing is like another in some way, you make an estimation of similarities </a:t>
            </a:r>
            <a:r>
              <a:rPr lang="en-US" sz="4000" smtClean="0">
                <a:solidFill>
                  <a:srgbClr val="00B0F0"/>
                </a:solidFill>
              </a:rPr>
              <a:t>and differences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c _ _ _ _ _ _ _ _ n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kəm</a:t>
            </a:r>
            <a:r>
              <a:rPr lang="fr-FR" sz="4000" dirty="0" smtClean="0"/>
              <a:t> '</a:t>
            </a:r>
            <a:r>
              <a:rPr lang="fr-FR" sz="4000" dirty="0" err="1" smtClean="0"/>
              <a:t>pærɪsn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IRONY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term referring to the recognition of a reality different from appearance; a contrast between expectation and reality; </a:t>
            </a:r>
            <a:r>
              <a:rPr lang="en-US" sz="4000" dirty="0" smtClean="0">
                <a:solidFill>
                  <a:srgbClr val="00B0F0"/>
                </a:solidFill>
              </a:rPr>
              <a:t>between what is stated and what is meant</a:t>
            </a:r>
          </a:p>
          <a:p>
            <a:pPr algn="ctr"/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i _ _ _ y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aɪərənɪ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MONOLOGUE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long speech which is spoken by one person, one actor in a play, especially when alone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m  _ _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39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mɒnəlɒg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BOOK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number of pieces of paper, usually with words printed on them, which are fastened together and fixed inside a cover of stronger paper or cardboard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b _ _ k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bʊk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NOVELIST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flesh and blood person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who writes novels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(author, writer)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n _ _ _ _ _ _ t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nɒvəlɪst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POEM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piece of writing in which the words are chosen for their beauty and sound and are carefully arranged, often in short lines </a:t>
            </a:r>
            <a:r>
              <a:rPr lang="en-US" sz="4000" i="1" smtClean="0">
                <a:solidFill>
                  <a:srgbClr val="00B0F0"/>
                </a:solidFill>
              </a:rPr>
              <a:t>which rhymes (in </a:t>
            </a:r>
            <a:r>
              <a:rPr lang="en-US" sz="4000" i="1" dirty="0" smtClean="0">
                <a:solidFill>
                  <a:srgbClr val="00B0F0"/>
                </a:solidFill>
              </a:rPr>
              <a:t>verse)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p_ _ m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/'</a:t>
            </a:r>
            <a:r>
              <a:rPr lang="fr-FR" sz="4000" dirty="0" err="1" smtClean="0"/>
              <a:t>pəʊɪm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READER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person who reads,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especially one who reads for pleasure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r _ _ _ _ r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riːdə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SENTENCE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group of words which begins with a capital letter and ends with a full stop, question mark, or exclamation mark. It normally contains a subject and a verb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sentəns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STORY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description of imaginary people and events which is written or told in order to entertain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s _ _ _ y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stɔ</a:t>
            </a:r>
            <a:r>
              <a:rPr lang="fr-FR" sz="4000" dirty="0" smtClean="0"/>
              <a:t>ː</a:t>
            </a:r>
            <a:r>
              <a:rPr lang="fr-FR" sz="4000" dirty="0" err="1" smtClean="0"/>
              <a:t>rɪ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SYMBOL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object, person, idea used in a literary work to stand for or suggest something else with which it is associated either explicitly or in some more subtle way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l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sɪmbl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WORD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single unit of language that can be represented in writing or speech.  The smallest isolable meaningful element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of the language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(a morpheme for linguists)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w_ _ d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w3ːd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BIOGRAPHY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an account of a person's life, written by someone else; a life story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b _ _ _ _ _ _ _ y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err="1" smtClean="0"/>
              <a:t>baɪ</a:t>
            </a:r>
            <a:r>
              <a:rPr lang="fr-FR" sz="4000" dirty="0" smtClean="0"/>
              <a:t> '</a:t>
            </a:r>
            <a:r>
              <a:rPr lang="fr-FR" sz="4000" dirty="0" err="1" smtClean="0"/>
              <a:t>ɒgrəfɪ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DIALOGUE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literary composition; a conversation between two people ; an exchange of opinions on a particular subject.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The lines spoken by characters.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d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daɪəlɒg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MYTH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theme or character type embodying an idea; a well-known story which was made up in the past to explain natural events or to justify religious beliefs or social customs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m_ _ h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49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  </a:t>
            </a:r>
            <a:r>
              <a:rPr lang="fr-FR" sz="4000" dirty="0" err="1" smtClean="0"/>
              <a:t>mɪ</a:t>
            </a:r>
            <a:r>
              <a:rPr lang="el-GR" sz="4000" dirty="0" smtClean="0"/>
              <a:t>θ 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ESSAY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short piece of writing on one particular subject written by a student, a short literary composition on one particular subject that is written by a writer for publication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e _ _ _ y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</a:t>
            </a:r>
            <a:r>
              <a:rPr lang="fr-FR" sz="4000" dirty="0" smtClean="0"/>
              <a:t>‘</a:t>
            </a:r>
            <a:r>
              <a:rPr lang="fr-FR" sz="4000" dirty="0" err="1" smtClean="0"/>
              <a:t>e</a:t>
            </a:r>
            <a:r>
              <a:rPr lang="fr-FR" sz="4000" dirty="0" err="1" smtClean="0"/>
              <a:t>seɪ</a:t>
            </a:r>
            <a:r>
              <a:rPr lang="fr-FR" sz="4000" dirty="0" smtClean="0"/>
              <a:t> </a:t>
            </a:r>
            <a:r>
              <a:rPr lang="fr-FR" sz="40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PARAGRAPH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section of a piece of writing. It always begins on a new line and contains at least one sentence. It usually deals with a particular point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p _ _ _ _ _ _ _ h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pærəgrɑ</a:t>
            </a:r>
            <a:r>
              <a:rPr lang="fr-FR" sz="4000" dirty="0" smtClean="0"/>
              <a:t>ːf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POETRY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literary work in which special intensity is given to the expression of feelings and ideas by the use of distinctive style and rhythm; usually in verse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p _ _ _ _ y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51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pəʊɪtrɪ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REFERENCE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word, phrase, or idea which comes from something such as a book, poem, or play and which you use when making a point about something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r _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refrəns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SETTING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time, place, environment, and surrounding circumstances </a:t>
            </a:r>
            <a:br>
              <a:rPr lang="en-US" sz="4000" i="1" dirty="0" smtClean="0">
                <a:solidFill>
                  <a:srgbClr val="00B0F0"/>
                </a:solidFill>
              </a:rPr>
            </a:br>
            <a:r>
              <a:rPr lang="en-US" sz="4000" i="1" dirty="0" smtClean="0">
                <a:solidFill>
                  <a:srgbClr val="00B0F0"/>
                </a:solidFill>
              </a:rPr>
              <a:t>of an event, story, play, etc. 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_ g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setɪŋ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SUBJECT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predominant theme or topic of a book, discussion, etc.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_ t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sʌbdʒɪkt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SYNTAX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the arrangement of words and the order of grammatical elements in a sentence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s _ _ _ _ x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55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sɪntæks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WRITER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person who writes books, articles, etc, for a living , as an occupation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w _ _ _ _ r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56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raɪtə</a:t>
            </a:r>
            <a:r>
              <a:rPr lang="fr-FR" sz="4000" dirty="0" smtClean="0"/>
              <a:t>ʳ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/>
          </a:bodyPr>
          <a:lstStyle/>
          <a:p>
            <a:r>
              <a:rPr lang="fr-FR" sz="6000" b="1" smtClean="0">
                <a:solidFill>
                  <a:srgbClr val="FFFF00"/>
                </a:solidFill>
              </a:rPr>
              <a:t>LITERATURE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143932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6000" dirty="0" err="1" smtClean="0">
                <a:solidFill>
                  <a:srgbClr val="00B0F0"/>
                </a:solidFill>
              </a:rPr>
              <a:t>Thank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you</a:t>
            </a:r>
            <a:r>
              <a:rPr lang="fr-FR" sz="6000" dirty="0" smtClean="0">
                <a:solidFill>
                  <a:srgbClr val="00B0F0"/>
                </a:solidFill>
              </a:rPr>
              <a:t> for </a:t>
            </a:r>
            <a:r>
              <a:rPr lang="fr-FR" sz="6000" dirty="0" err="1" smtClean="0">
                <a:solidFill>
                  <a:srgbClr val="00B0F0"/>
                </a:solidFill>
              </a:rPr>
              <a:t>playing</a:t>
            </a:r>
            <a:r>
              <a:rPr lang="fr-FR" sz="6000" dirty="0" smtClean="0">
                <a:solidFill>
                  <a:srgbClr val="00B0F0"/>
                </a:solidFill>
              </a:rPr>
              <a:t> !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4000" dirty="0" smtClean="0">
                <a:solidFill>
                  <a:srgbClr val="00B0F0"/>
                </a:solidFill>
                <a:hlinkClick r:id="rId2"/>
              </a:rPr>
              <a:t>www.franglish.fr</a:t>
            </a:r>
            <a:endParaRPr lang="fr-FR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KEYWORD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word or phrase that is associated with a particular document or that describes its contents, for example in Internet searches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 k _ _ _ _ _ d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ki</a:t>
            </a:r>
            <a:r>
              <a:rPr lang="fr-FR" sz="4000" dirty="0" smtClean="0"/>
              <a:t>ːw3ːd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NARRATIVE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story or an account of a series of events usually in a novel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n _ _ _ _ _ _ _ e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nærətɪv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PARODY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humorous piece of writing, drama, or music which imitates the style of a well-known person or represents a familiar situation in an exaggerated way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p _ _ _ _ y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pærədɪ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PORTRAIT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57158" y="2428868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00B0F0"/>
                </a:solidFill>
              </a:rPr>
              <a:t>a verbal description of a person, place, or thing; a dramatic portrayal of a person</a:t>
            </a:r>
            <a:endParaRPr lang="fr-FR" sz="4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  p _ _ _ _ _ _ t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3143240" y="6215082"/>
            <a:ext cx="2895600" cy="365125"/>
          </a:xfrm>
        </p:spPr>
        <p:txBody>
          <a:bodyPr/>
          <a:lstStyle/>
          <a:p>
            <a:r>
              <a:rPr lang="fr-FR" dirty="0" smtClean="0"/>
              <a:t>www.franglish.fr</a:t>
            </a:r>
            <a:endParaRPr lang="fr-FR" dirty="0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857224" y="135729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/ '</a:t>
            </a:r>
            <a:r>
              <a:rPr lang="fr-FR" sz="4000" dirty="0" err="1" smtClean="0"/>
              <a:t>pɔ</a:t>
            </a:r>
            <a:r>
              <a:rPr lang="fr-FR" sz="4000" dirty="0" smtClean="0"/>
              <a:t>ː</a:t>
            </a:r>
            <a:r>
              <a:rPr lang="fr-FR" sz="4000" dirty="0" err="1" smtClean="0"/>
              <a:t>trɪt</a:t>
            </a:r>
            <a:r>
              <a:rPr lang="fr-FR" sz="4000" dirty="0" smtClean="0"/>
              <a:t> 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2003</Words>
  <Application>Microsoft Office PowerPoint</Application>
  <PresentationFormat>Affichage à l'écran (4:3)</PresentationFormat>
  <Paragraphs>334</Paragraphs>
  <Slides>57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57</vt:i4>
      </vt:variant>
    </vt:vector>
  </HeadingPairs>
  <TitlesOfParts>
    <vt:vector size="58" baseType="lpstr">
      <vt:lpstr>Thème Office</vt:lpstr>
      <vt:lpstr>   LITERATURE GLOSSARY Level 1</vt:lpstr>
      <vt:lpstr>   RULES OF THE GAME</vt:lpstr>
      <vt:lpstr>AIM</vt:lpstr>
      <vt:lpstr>BOOK</vt:lpstr>
      <vt:lpstr>ESSAY</vt:lpstr>
      <vt:lpstr>KEYWORD</vt:lpstr>
      <vt:lpstr>NARRATIVE</vt:lpstr>
      <vt:lpstr>PARODY</vt:lpstr>
      <vt:lpstr>PORTRAIT</vt:lpstr>
      <vt:lpstr>RELATIONSHIP</vt:lpstr>
      <vt:lpstr>SHORT STORY</vt:lpstr>
      <vt:lpstr>SUMMARY</vt:lpstr>
      <vt:lpstr>TITLE</vt:lpstr>
      <vt:lpstr>ATMOSPHERE</vt:lpstr>
      <vt:lpstr>CARICATURE</vt:lpstr>
      <vt:lpstr>EXTRACT</vt:lpstr>
      <vt:lpstr>GENRE</vt:lpstr>
      <vt:lpstr>LEGEND</vt:lpstr>
      <vt:lpstr>NARRATOR</vt:lpstr>
      <vt:lpstr>PASSAGE</vt:lpstr>
      <vt:lpstr>PROTAGONIST</vt:lpstr>
      <vt:lpstr>RHYME</vt:lpstr>
      <vt:lpstr>STANZA</vt:lpstr>
      <vt:lpstr>SURNAME</vt:lpstr>
      <vt:lpstr>TOPIC</vt:lpstr>
      <vt:lpstr>AUTHOR</vt:lpstr>
      <vt:lpstr>CHARACTER</vt:lpstr>
      <vt:lpstr>HERO</vt:lpstr>
      <vt:lpstr>LITERATURE</vt:lpstr>
      <vt:lpstr>NOVEL</vt:lpstr>
      <vt:lpstr>PLAY</vt:lpstr>
      <vt:lpstr>QUOTATION</vt:lpstr>
      <vt:lpstr>RHYTHM</vt:lpstr>
      <vt:lpstr>STEREOTYPE</vt:lpstr>
      <vt:lpstr>SUSPENSE</vt:lpstr>
      <vt:lpstr>BACKGROUND</vt:lpstr>
      <vt:lpstr>COMPARISON</vt:lpstr>
      <vt:lpstr>IRONY</vt:lpstr>
      <vt:lpstr>MONOLOGUE</vt:lpstr>
      <vt:lpstr>NOVELIST</vt:lpstr>
      <vt:lpstr>POEM</vt:lpstr>
      <vt:lpstr>READER</vt:lpstr>
      <vt:lpstr>SENTENCE</vt:lpstr>
      <vt:lpstr>STORY</vt:lpstr>
      <vt:lpstr>SYMBOL</vt:lpstr>
      <vt:lpstr>WORD</vt:lpstr>
      <vt:lpstr>BIOGRAPHY</vt:lpstr>
      <vt:lpstr>DIALOGUE</vt:lpstr>
      <vt:lpstr>MYTH</vt:lpstr>
      <vt:lpstr>PARAGRAPH</vt:lpstr>
      <vt:lpstr>POETRY</vt:lpstr>
      <vt:lpstr>REFERENCE</vt:lpstr>
      <vt:lpstr>SETTING</vt:lpstr>
      <vt:lpstr>SUBJECT</vt:lpstr>
      <vt:lpstr>SYNTAX</vt:lpstr>
      <vt:lpstr>WRITER</vt:lpstr>
      <vt:lpstr>LITERATURE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TABOO BUSINESS</dc:title>
  <dc:creator>Yvan BAPTISTE</dc:creator>
  <cp:lastModifiedBy>Yvan BAPTISTE</cp:lastModifiedBy>
  <cp:revision>219</cp:revision>
  <dcterms:created xsi:type="dcterms:W3CDTF">2019-01-04T12:06:14Z</dcterms:created>
  <dcterms:modified xsi:type="dcterms:W3CDTF">2019-02-19T06:26:20Z</dcterms:modified>
</cp:coreProperties>
</file>